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82" r:id="rId3"/>
    <p:sldId id="287" r:id="rId4"/>
    <p:sldId id="292" r:id="rId5"/>
    <p:sldId id="289" r:id="rId6"/>
    <p:sldId id="283" r:id="rId7"/>
    <p:sldId id="284" r:id="rId8"/>
    <p:sldId id="285" r:id="rId9"/>
    <p:sldId id="288" r:id="rId10"/>
    <p:sldId id="286" r:id="rId11"/>
    <p:sldId id="29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2110C"/>
    <a:srgbClr val="66FF66"/>
    <a:srgbClr val="0000CC"/>
    <a:srgbClr val="8000C0"/>
    <a:srgbClr val="0000FF"/>
    <a:srgbClr val="006699"/>
    <a:srgbClr val="FDEA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8B06-D775-40DC-BC6C-C175FD3D7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D6FD1-23EC-48C8-B1EF-A2F72F28B4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6B124-53C1-4F31-9782-32098FE15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41DB4-D44A-465A-AEAD-7E07F3153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AC5E3-C0C1-4EF2-95C1-082F208FC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9AB43-9FC8-4DD8-96D5-DA110F7D1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FDCE1-EC76-4AA6-A3D1-0399016D5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FB463-60EB-4D53-961B-6F3FFF105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EB188-817A-471E-91E7-68DDDE1D0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06AD-727D-404B-A8DB-485A5B843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3EF28-F074-4892-BEB8-7F8B0AC83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E936331-2BC4-49AD-8796-D81AFC5DA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med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http://cs311221.vk.me/v311221693/1bea/R_zj3Prk2FQ.jpg"/>
          <p:cNvPicPr>
            <a:picLocks noChangeAspect="1" noChangeArrowheads="1"/>
          </p:cNvPicPr>
          <p:nvPr/>
        </p:nvPicPr>
        <p:blipFill>
          <a:blip r:embed="rId2"/>
          <a:srcRect l="23750" r="22500"/>
          <a:stretch>
            <a:fillRect/>
          </a:stretch>
        </p:blipFill>
        <p:spPr bwMode="auto">
          <a:xfrm>
            <a:off x="285720" y="357166"/>
            <a:ext cx="4531350" cy="5929354"/>
          </a:xfrm>
          <a:prstGeom prst="ellipse">
            <a:avLst/>
          </a:prstGeom>
          <a:noFill/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429124" y="0"/>
            <a:ext cx="4500594" cy="650083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Максім</a:t>
            </a: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3600" b="1" kern="1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Багданов</a:t>
            </a:r>
            <a:r>
              <a:rPr lang="be-BY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іч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1891 </a:t>
            </a:r>
            <a:r>
              <a:rPr lang="ru-RU" sz="3600" b="1" kern="1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- </a:t>
            </a: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1917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4572000" y="357166"/>
            <a:ext cx="3714776" cy="239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857892"/>
            <a:ext cx="878684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Помнік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магіле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Ялце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31746" name="Picture 2" descr="http://www.maksimbogdanovich.ru/image/yaltaor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42852"/>
            <a:ext cx="3819525" cy="5715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http://cs311221.vk.me/v311221693/1bea/R_zj3Prk2FQ.jpg"/>
          <p:cNvPicPr>
            <a:picLocks noChangeAspect="1" noChangeArrowheads="1"/>
          </p:cNvPicPr>
          <p:nvPr/>
        </p:nvPicPr>
        <p:blipFill>
          <a:blip r:embed="rId2"/>
          <a:srcRect l="23750" r="22500"/>
          <a:stretch>
            <a:fillRect/>
          </a:stretch>
        </p:blipFill>
        <p:spPr bwMode="auto">
          <a:xfrm>
            <a:off x="285720" y="357166"/>
            <a:ext cx="4531350" cy="5929354"/>
          </a:xfrm>
          <a:prstGeom prst="ellipse">
            <a:avLst/>
          </a:prstGeom>
          <a:noFill/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429124" y="0"/>
            <a:ext cx="4500594" cy="650083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Максім</a:t>
            </a: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3600" b="1" kern="1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Багданов</a:t>
            </a:r>
            <a:r>
              <a:rPr lang="be-BY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іч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1891 </a:t>
            </a:r>
            <a:r>
              <a:rPr lang="ru-RU" sz="3600" b="1" kern="1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- </a:t>
            </a: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1917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1571604" y="3429000"/>
            <a:ext cx="6000792" cy="277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Пачатак вуліцы М.Багдановіча ў Мінску.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upload.wikimedia.org/wikipedia/commons/thumb/d/dd/Pa%C4%8Datak_Vulicy_Bahdanovi%C4%8Da.jpg/300px-Pa%C4%8Datak_Vulicy_Bahdanovi%C4%8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642918"/>
            <a:ext cx="7937548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4572000" y="357166"/>
            <a:ext cx="3714776" cy="239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3500438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5500702"/>
            <a:ext cx="7500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Помнік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Мінску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  <p:pic>
        <p:nvPicPr>
          <p:cNvPr id="6146" name="Picture 2" descr="http://www.velvet.by/files/userfiles/309/pomnik_maksimu_bahdanovicu._min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57166"/>
            <a:ext cx="3714776" cy="49530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714348" y="3429000"/>
            <a:ext cx="7215238" cy="374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Мемарыяльная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дошка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будынку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вуліцы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Мінску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дзе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знаходзіўся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дом, у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якім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ён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нарадзіўся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qwas.ru/images/201311271315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6143667" cy="41015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714348" y="3429000"/>
            <a:ext cx="721523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en-US" sz="2800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Музей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ў Мінску.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s://upload.wikimedia.org/wikipedia/commons/thumb/f/f5/Belarus-Minsk-Maksim_Bahdanovich_Museum-2.jpg/232px-Belarus-Minsk-Maksim_Bahdanovich_Museum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4919" y="357166"/>
            <a:ext cx="6096039" cy="45720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1357290" y="3429000"/>
            <a:ext cx="6572296" cy="316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РАКУ</a:t>
            </a:r>
            <a:r>
              <a:rPr lang="be-BY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ЁЎШЧЫНА –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музей-сядзіба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cs308328.vk.me/v308328693/83d7/IqaT9IhLYf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57166"/>
            <a:ext cx="6087789" cy="40719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1571604" y="3429000"/>
            <a:ext cx="6000792" cy="277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cs308328.vk.me/v308328693/830e/81uEoiW5Uy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71480"/>
            <a:ext cx="6998256" cy="40006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5500702"/>
            <a:ext cx="7286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Музей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Гродн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4572000" y="357166"/>
            <a:ext cx="3714776" cy="239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cs308328.vk.me/v308328693/8307/Wi81nx691r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14290"/>
            <a:ext cx="3525864" cy="54292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5715016"/>
            <a:ext cx="8001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Помнік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Максіму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Багдановічу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Яраслаўлі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1571604" y="3429000"/>
            <a:ext cx="6000792" cy="277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 smtClean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be-BY" sz="2800" dirty="0" smtClean="0"/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rgbClr val="32110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3211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http://www.maksimbogdanovich.ru/image/novgor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71480"/>
            <a:ext cx="6156813" cy="407196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5357826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Мемарыяльная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дошка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будынку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універсітэта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Ніжні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Ноўгарад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</TotalTime>
  <Words>97</Words>
  <Application>Microsoft Office PowerPoint</Application>
  <PresentationFormat>Экран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Текстура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Aдминистрация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Aдминистратор</dc:creator>
  <cp:lastModifiedBy>USER</cp:lastModifiedBy>
  <cp:revision>93</cp:revision>
  <dcterms:created xsi:type="dcterms:W3CDTF">2007-09-25T13:43:11Z</dcterms:created>
  <dcterms:modified xsi:type="dcterms:W3CDTF">2017-04-11T20:40:09Z</dcterms:modified>
</cp:coreProperties>
</file>